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62" r:id="rId3"/>
    <p:sldId id="257" r:id="rId4"/>
    <p:sldId id="258" r:id="rId5"/>
    <p:sldId id="259" r:id="rId6"/>
    <p:sldId id="261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1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ACD7C-0746-431D-AF06-38654EC9A717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BB25F-2BF5-4FE2-9306-2D6B1DBC6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496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BB25F-2BF5-4FE2-9306-2D6B1DBC6833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D93DAD-6ED4-42FF-A9F6-9351B8235984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C4F222-391D-43C2-A2B3-257D51593BD8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endParaRPr lang="ru-RU" sz="60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7854696" cy="1752600"/>
          </a:xfrm>
        </p:spPr>
        <p:txBody>
          <a:bodyPr/>
          <a:lstStyle/>
          <a:p>
            <a:pPr algn="ctr"/>
            <a:r>
              <a:rPr lang="ru-RU" dirty="0" smtClean="0"/>
              <a:t>Управление МВД России по г. Уфе объявляет прием документов для поступления по очной форме обучения  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566" y="2204864"/>
            <a:ext cx="4503478" cy="250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3140968"/>
            <a:ext cx="31305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Осуществляется набор 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288032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Уфимский юридический институт МВД России;</a:t>
            </a:r>
          </a:p>
          <a:p>
            <a:r>
              <a:rPr lang="ru-RU" dirty="0" smtClean="0"/>
              <a:t>в Московский университет МВД России ;</a:t>
            </a:r>
          </a:p>
          <a:p>
            <a:r>
              <a:rPr lang="ru-RU" dirty="0" smtClean="0"/>
              <a:t>в Санкт-Петербургский университет МВД России ;</a:t>
            </a:r>
          </a:p>
          <a:p>
            <a:r>
              <a:rPr lang="ru-RU" dirty="0" smtClean="0"/>
              <a:t>в Волгоградскую академию МВД России;</a:t>
            </a:r>
          </a:p>
          <a:p>
            <a:r>
              <a:rPr lang="ru-RU" dirty="0" smtClean="0"/>
              <a:t>в Самарский кадетский корпус МВД России (на 5 класс);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Елабужское</a:t>
            </a:r>
            <a:r>
              <a:rPr lang="ru-RU" dirty="0" smtClean="0"/>
              <a:t> суворовское военное училище ( на 9 класс);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4077072"/>
            <a:ext cx="280831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3956431"/>
            <a:ext cx="2907467" cy="290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60432" cy="158644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b="1" dirty="0" smtClean="0">
                <a:solidFill>
                  <a:schemeClr val="tx1"/>
                </a:solidFill>
              </a:rPr>
              <a:t>Управление МВД по городу Уфе осуществляет прием документов на обучение в очной форме кандидатов по следующим специальностям и направлениям подготовки</a:t>
            </a:r>
            <a:r>
              <a:rPr lang="ru-RU" sz="2700" dirty="0" smtClean="0">
                <a:solidFill>
                  <a:schemeClr val="tx1"/>
                </a:solidFill>
              </a:rPr>
              <a:t>:   </a:t>
            </a:r>
            <a:r>
              <a:rPr lang="ru-RU" sz="8000" dirty="0" smtClean="0">
                <a:solidFill>
                  <a:schemeClr val="tx1"/>
                </a:solidFill>
              </a:rPr>
              <a:t/>
            </a:r>
            <a:br>
              <a:rPr lang="ru-RU" sz="8000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676456" cy="45365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b="1" dirty="0" smtClean="0"/>
              <a:t>Программы </a:t>
            </a:r>
            <a:r>
              <a:rPr lang="ru-RU" sz="2400" b="1" dirty="0" err="1" smtClean="0"/>
              <a:t>бакалавриата</a:t>
            </a:r>
            <a:r>
              <a:rPr lang="ru-RU" sz="2400" b="1" dirty="0" smtClean="0"/>
              <a:t>:</a:t>
            </a:r>
            <a:endParaRPr lang="ru-RU" sz="2400" dirty="0" smtClean="0"/>
          </a:p>
          <a:p>
            <a:pPr algn="just">
              <a:buNone/>
            </a:pPr>
            <a:r>
              <a:rPr lang="ru-RU" sz="2400" b="1" dirty="0" smtClean="0"/>
              <a:t>Направление подготовки 40.03.02 Обеспечение законности и правопорядка</a:t>
            </a:r>
            <a:endParaRPr lang="ru-RU" sz="2400" dirty="0" smtClean="0"/>
          </a:p>
          <a:p>
            <a:pPr algn="just">
              <a:buNone/>
            </a:pPr>
            <a:r>
              <a:rPr lang="ru-RU" sz="2400" i="1" dirty="0" smtClean="0"/>
              <a:t>Профиль образовательной программы «Оперативно-розыскная деятельность»</a:t>
            </a:r>
          </a:p>
          <a:p>
            <a:pPr algn="just">
              <a:buNone/>
            </a:pPr>
            <a:r>
              <a:rPr lang="ru-RU" sz="2400" dirty="0" smtClean="0"/>
              <a:t>Квалификация выпускника – Бакалавр</a:t>
            </a:r>
          </a:p>
          <a:p>
            <a:pPr algn="just">
              <a:buNone/>
            </a:pPr>
            <a:r>
              <a:rPr lang="ru-RU" sz="2400" dirty="0" smtClean="0"/>
              <a:t>Срок обучения  – 4 года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i="1" dirty="0" smtClean="0"/>
              <a:t>Профиль образовательной программы «Административная деятельность полиции»</a:t>
            </a:r>
          </a:p>
          <a:p>
            <a:pPr>
              <a:buNone/>
            </a:pPr>
            <a:r>
              <a:rPr lang="ru-RU" sz="2400" dirty="0" smtClean="0"/>
              <a:t>Квалификация выпускника – Бакалавр</a:t>
            </a:r>
          </a:p>
          <a:p>
            <a:pPr>
              <a:buNone/>
            </a:pPr>
            <a:r>
              <a:rPr lang="ru-RU" sz="2400" dirty="0" smtClean="0"/>
              <a:t>Срок обучения– 5 лет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324528" cy="6858000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Программа подготовки специалистов среднего звена:</a:t>
            </a:r>
            <a:endParaRPr lang="ru-RU" sz="2800" dirty="0" smtClean="0"/>
          </a:p>
          <a:p>
            <a:pPr algn="just">
              <a:buNone/>
            </a:pPr>
            <a:r>
              <a:rPr lang="ru-RU" sz="2800" dirty="0" smtClean="0"/>
              <a:t>Специальность 40.02.02 Правоохранительная деятельность </a:t>
            </a:r>
          </a:p>
          <a:p>
            <a:pPr algn="just">
              <a:buNone/>
            </a:pPr>
            <a:r>
              <a:rPr lang="ru-RU" sz="2800" dirty="0" smtClean="0"/>
              <a:t>Специализация «Административная деятельность»</a:t>
            </a:r>
          </a:p>
          <a:p>
            <a:pPr algn="just">
              <a:buNone/>
            </a:pPr>
            <a:r>
              <a:rPr lang="ru-RU" sz="2800" dirty="0" smtClean="0"/>
              <a:t>Срок обучения– 2 года 5 месяцев</a:t>
            </a:r>
          </a:p>
          <a:p>
            <a:r>
              <a:rPr lang="ru-RU" b="1" dirty="0" smtClean="0"/>
              <a:t>Программа </a:t>
            </a:r>
            <a:r>
              <a:rPr lang="ru-RU" b="1" dirty="0" err="1" smtClean="0"/>
              <a:t>специалитета</a:t>
            </a:r>
            <a:r>
              <a:rPr lang="ru-RU" b="1" dirty="0" smtClean="0"/>
              <a:t>: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Специальность 40.05.01 Правовое обеспечение национальной безопасности (уровень </a:t>
            </a:r>
            <a:r>
              <a:rPr lang="ru-RU" b="1" dirty="0" err="1" smtClean="0"/>
              <a:t>специалитета</a:t>
            </a:r>
            <a:r>
              <a:rPr lang="ru-RU" b="1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Специализация Уголовно-правовая</a:t>
            </a:r>
          </a:p>
          <a:p>
            <a:pPr>
              <a:buNone/>
            </a:pPr>
            <a:r>
              <a:rPr lang="ru-RU" dirty="0" smtClean="0"/>
              <a:t>Профиль образовательной программы – Предварительное следствие в органах внутренних дел</a:t>
            </a:r>
          </a:p>
          <a:p>
            <a:pPr>
              <a:buNone/>
            </a:pPr>
            <a:r>
              <a:rPr lang="ru-RU" dirty="0" smtClean="0"/>
              <a:t>Квалификация выпускника – Юрист</a:t>
            </a:r>
          </a:p>
          <a:p>
            <a:pPr>
              <a:buNone/>
            </a:pPr>
            <a:r>
              <a:rPr lang="ru-RU" dirty="0" smtClean="0"/>
              <a:t>Срок обучения : 5 лет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643508"/>
            <a:ext cx="8301608" cy="1287016"/>
          </a:xfrm>
        </p:spPr>
        <p:txBody>
          <a:bodyPr>
            <a:noAutofit/>
          </a:bodyPr>
          <a:lstStyle/>
          <a:p>
            <a:pPr algn="just"/>
            <a:r>
              <a:rPr lang="ru-RU" sz="3200" b="1" i="1" dirty="0" smtClean="0">
                <a:solidFill>
                  <a:schemeClr val="tx1"/>
                </a:solidFill>
              </a:rPr>
              <a:t>Льготы, предусмотренные для курсантов: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580526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Ежемесячное денежное довольствие (1-4 курс в размере 16-18 т.р., 5 курс – 34т.р.)</a:t>
            </a:r>
          </a:p>
          <a:p>
            <a:r>
              <a:rPr lang="ru-RU" dirty="0" smtClean="0"/>
              <a:t>Каждый курсант и слушатель как сотрудник ОВД застрахован по программе обязательного государственного страхования </a:t>
            </a:r>
          </a:p>
          <a:p>
            <a:r>
              <a:rPr lang="ru-RU" dirty="0" smtClean="0"/>
              <a:t>Бесплатное медицинское обслуживание (распространяется на близких родственников)</a:t>
            </a:r>
          </a:p>
          <a:p>
            <a:r>
              <a:rPr lang="ru-RU" dirty="0" smtClean="0"/>
              <a:t>Полное государственное обеспечение (трехразовое питание, полное обмундирование, бесплатное проживание в общежитии института)</a:t>
            </a:r>
          </a:p>
          <a:p>
            <a:r>
              <a:rPr lang="ru-RU" dirty="0" smtClean="0"/>
              <a:t>Срок обучения входит в трудовой стаж (5 лет)</a:t>
            </a:r>
          </a:p>
          <a:p>
            <a:r>
              <a:rPr lang="ru-RU" dirty="0" smtClean="0"/>
              <a:t>Предоставляются зимний (14 календарных дней) и летний каникулярные отпуска (30 календарных дней)</a:t>
            </a:r>
          </a:p>
          <a:p>
            <a:r>
              <a:rPr lang="ru-RU" dirty="0" smtClean="0"/>
              <a:t>В один их каникулярных отпусков оплачивается проезд к месту его проведения (распространяется на близких родственников)</a:t>
            </a:r>
          </a:p>
          <a:p>
            <a:r>
              <a:rPr lang="ru-RU" dirty="0" smtClean="0"/>
              <a:t>Юноши полностью освобождаются от прохождения службы в армии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Существует три способа подачи документов: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4038600" cy="4434840"/>
          </a:xfrm>
        </p:spPr>
        <p:txBody>
          <a:bodyPr/>
          <a:lstStyle/>
          <a:p>
            <a:r>
              <a:rPr lang="ru-RU" b="1" i="1" dirty="0" smtClean="0"/>
              <a:t>Управление МВД России по г. Уфе</a:t>
            </a:r>
          </a:p>
          <a:p>
            <a:pPr>
              <a:buNone/>
            </a:pPr>
            <a:r>
              <a:rPr lang="ru-RU" dirty="0" smtClean="0"/>
              <a:t>    По окончании института работа предоставляется в подразделениях Управления МВД России по г. Уфе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923928" y="1340768"/>
            <a:ext cx="4968552" cy="4434840"/>
          </a:xfrm>
        </p:spPr>
        <p:txBody>
          <a:bodyPr/>
          <a:lstStyle/>
          <a:p>
            <a:r>
              <a:rPr lang="ru-RU" b="1" i="1" dirty="0" smtClean="0"/>
              <a:t>ЦА МВД по РБ</a:t>
            </a:r>
          </a:p>
          <a:p>
            <a:pPr>
              <a:buNone/>
            </a:pPr>
            <a:r>
              <a:rPr lang="ru-RU" b="1" i="1" dirty="0" smtClean="0"/>
              <a:t>   </a:t>
            </a:r>
            <a:r>
              <a:rPr lang="ru-RU" sz="2400" dirty="0" smtClean="0"/>
              <a:t>По окончании института выпускников распределяют по районам РБ, независимо от их места жительства</a:t>
            </a:r>
          </a:p>
          <a:p>
            <a:r>
              <a:rPr lang="ru-RU" sz="2400" b="1" i="1" dirty="0" smtClean="0"/>
              <a:t>При поступлении по прямому набору </a:t>
            </a:r>
          </a:p>
          <a:p>
            <a:pPr>
              <a:buNone/>
            </a:pPr>
            <a:r>
              <a:rPr lang="ru-RU" sz="2400" dirty="0" smtClean="0"/>
              <a:t>   Сотрудники распределяются по всем субъектам РФ ( в т.ч. районы Крайнего Севера)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11967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Прием документов осуществляется по адресу: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589240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РБ, г.Уфа, ул. </a:t>
            </a:r>
            <a:r>
              <a:rPr lang="ru-RU" dirty="0" err="1" smtClean="0"/>
              <a:t>Шафиева</a:t>
            </a:r>
            <a:r>
              <a:rPr lang="ru-RU" dirty="0" smtClean="0"/>
              <a:t> 46/1 (отделение профессиональной подготовки Управления МВД России по городу Уфе) </a:t>
            </a:r>
            <a:r>
              <a:rPr lang="ru-RU" dirty="0" err="1" smtClean="0"/>
              <a:t>пн-пт</a:t>
            </a:r>
            <a:r>
              <a:rPr lang="ru-RU" dirty="0" smtClean="0"/>
              <a:t> с 09.00-18.00</a:t>
            </a:r>
          </a:p>
          <a:p>
            <a:endParaRPr lang="ru-RU" dirty="0" smtClean="0"/>
          </a:p>
          <a:p>
            <a:r>
              <a:rPr lang="ru-RU" dirty="0" smtClean="0"/>
              <a:t>Справки и подробная информация по телефону: 8(347)279-31-64</a:t>
            </a:r>
            <a:endParaRPr lang="ru-R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928" y="3717032"/>
            <a:ext cx="4464496" cy="2827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0892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Спасибо за внимание!</a:t>
            </a:r>
            <a:endParaRPr lang="ru-RU"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537</TotalTime>
  <Words>358</Words>
  <Application>Microsoft Office PowerPoint</Application>
  <PresentationFormat>Экран (4:3)</PresentationFormat>
  <Paragraphs>52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  </vt:lpstr>
      <vt:lpstr>Осуществляется набор :</vt:lpstr>
      <vt:lpstr>Управление МВД по городу Уфе осуществляет прием документов на обучение в очной форме кандидатов по следующим специальностям и направлениям подготовки:    </vt:lpstr>
      <vt:lpstr>Презентация PowerPoint</vt:lpstr>
      <vt:lpstr>Льготы, предусмотренные для курсантов:</vt:lpstr>
      <vt:lpstr>Существует три способа подачи документов:</vt:lpstr>
      <vt:lpstr>Прием документов осуществляется по адресу:</vt:lpstr>
      <vt:lpstr>Спасибо за внимание!</vt:lpstr>
    </vt:vector>
  </TitlesOfParts>
  <Company>USN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c400</dc:creator>
  <cp:lastModifiedBy>Фархутдинова</cp:lastModifiedBy>
  <cp:revision>44</cp:revision>
  <dcterms:created xsi:type="dcterms:W3CDTF">2022-01-19T04:48:39Z</dcterms:created>
  <dcterms:modified xsi:type="dcterms:W3CDTF">2023-02-27T08:54:03Z</dcterms:modified>
</cp:coreProperties>
</file>